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8" r:id="rId3"/>
  </p:sldIdLst>
  <p:sldSz cx="9906000" cy="6858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0" y="-1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r">
              <a:defRPr sz="1200"/>
            </a:lvl1pPr>
          </a:lstStyle>
          <a:p>
            <a:fld id="{2B6078FD-3ED6-4D7D-B0EF-261B15429F01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r">
              <a:defRPr sz="1200"/>
            </a:lvl1pPr>
          </a:lstStyle>
          <a:p>
            <a:fld id="{1886BB03-E6E0-497E-A471-84F836F646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097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/>
          <a:lstStyle>
            <a:lvl1pPr algn="r">
              <a:defRPr sz="1200"/>
            </a:lvl1pPr>
          </a:lstStyle>
          <a:p>
            <a:fld id="{F4A61E9E-BB09-4DA5-AA53-8B61795F632B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003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9" tIns="47840" rIns="95679" bIns="4784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5679" tIns="47840" rIns="95679" bIns="4784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5679" tIns="47840" rIns="95679" bIns="47840" rtlCol="0" anchor="b"/>
          <a:lstStyle>
            <a:lvl1pPr algn="r">
              <a:defRPr sz="1200"/>
            </a:lvl1pPr>
          </a:lstStyle>
          <a:p>
            <a:fld id="{93EAB153-B47A-4822-9BF2-936B9E6F05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24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AB153-B47A-4822-9BF2-936B9E6F05B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13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57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48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78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62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4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79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07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34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9906000" cy="19528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8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118304" y="5731166"/>
            <a:ext cx="504000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165575" y="5867112"/>
            <a:ext cx="384721" cy="7591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お知らせ</a:t>
            </a:r>
            <a:endParaRPr kumimoji="1"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605330" y="5728620"/>
            <a:ext cx="5027054" cy="10080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 userDrawn="1"/>
        </p:nvSpPr>
        <p:spPr>
          <a:xfrm>
            <a:off x="5745088" y="5728506"/>
            <a:ext cx="504000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5787233" y="5950726"/>
            <a:ext cx="384721" cy="5924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3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連絡先</a:t>
            </a:r>
            <a:endParaRPr kumimoji="1" lang="en-US" altLang="ja-JP" sz="13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>
            <a:off x="6243962" y="5728506"/>
            <a:ext cx="3512936" cy="10080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/>
          <p:cNvGrpSpPr/>
          <p:nvPr userDrawn="1"/>
        </p:nvGrpSpPr>
        <p:grpSpPr>
          <a:xfrm>
            <a:off x="108290" y="2024843"/>
            <a:ext cx="1836000" cy="432000"/>
            <a:chOff x="148816" y="2024843"/>
            <a:chExt cx="1836000" cy="432000"/>
          </a:xfrm>
        </p:grpSpPr>
        <p:sp>
          <p:nvSpPr>
            <p:cNvPr id="15" name="ホームベース 14"/>
            <p:cNvSpPr/>
            <p:nvPr/>
          </p:nvSpPr>
          <p:spPr>
            <a:xfrm>
              <a:off x="148816" y="2024843"/>
              <a:ext cx="1836000" cy="432000"/>
            </a:xfrm>
            <a:prstGeom prst="homePlat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01977" y="2107746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取組のご紹介</a:t>
              </a:r>
              <a:endPara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" name="正方形/長方形 1"/>
          <p:cNvSpPr/>
          <p:nvPr userDrawn="1"/>
        </p:nvSpPr>
        <p:spPr>
          <a:xfrm>
            <a:off x="0" y="0"/>
            <a:ext cx="9890640" cy="6858000"/>
          </a:xfrm>
          <a:prstGeom prst="rect">
            <a:avLst/>
          </a:prstGeom>
          <a:noFill/>
          <a:ln w="762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369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50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991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66932-BE5E-4ADE-8583-41ECE8F2A445}" type="datetimeFigureOut">
              <a:rPr kumimoji="1" lang="ja-JP" altLang="en-US" smtClean="0"/>
              <a:t>2015/10/21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2F73D-2BCA-445C-8D54-980B22C9A7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2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9906000" cy="19528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8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r"/>
            <a:endParaRPr kumimoji="1"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288194" y="116632"/>
            <a:ext cx="5334794" cy="118186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子ども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の健やか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な成長を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育む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遊び場づくり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8710212" y="1196752"/>
            <a:ext cx="1139332" cy="376045"/>
          </a:xfrm>
          <a:prstGeom prst="roundRect">
            <a:avLst/>
          </a:prstGeom>
          <a:solidFill>
            <a:srgbClr val="002060"/>
          </a:solidFill>
        </p:spPr>
        <p:txBody>
          <a:bodyPr wrap="none" lIns="72000" tIns="72000" rIns="72000" bIns="36000">
            <a:spAutoFit/>
          </a:bodyPr>
          <a:lstStyle/>
          <a:p>
            <a:pPr algn="r"/>
            <a:r>
              <a:rPr lang="ja-JP" altLang="en-US" sz="15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○○県○市</a:t>
            </a:r>
            <a:endParaRPr lang="en-US" altLang="ja-JP" sz="15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249144" y="5719400"/>
            <a:ext cx="1377300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窓口担当団体：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担当者所属</a:t>
            </a:r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氏名：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電話：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269726" y="2664277"/>
            <a:ext cx="3327762" cy="2628292"/>
          </a:xfrm>
          <a:prstGeom prst="rect">
            <a:avLst/>
          </a:prstGeom>
          <a:noFill/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写真などを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貼りつけて下さい。</a:t>
            </a:r>
            <a:endParaRPr kumimoji="1" lang="en-US" altLang="ja-JP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（レイアウト自由）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00214" y="2580360"/>
            <a:ext cx="5868910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■団体紹介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私たちは、○○を目的に、○○といった活動をしています。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○○のワークショップ開催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月に一度、○○な方を対象に、ワークショップを開催しています。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6026" y="5822394"/>
            <a:ext cx="3595856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○○を募集しています！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○○を開催しますので、ぜひご参加ください！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464" y="903968"/>
            <a:ext cx="244686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>
                <a:solidFill>
                  <a:srgbClr val="FF0000"/>
                </a:solidFill>
              </a:rPr>
              <a:t>記入例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784648" y="2509153"/>
            <a:ext cx="3570208" cy="27699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文字サイズ、行間の幅はご変更いただけます。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76536" y="4005064"/>
            <a:ext cx="4953000" cy="138499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現在設定している取組名／地域名・事業者名の書式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、全体的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なフォント（「メイリオ」）、レイアウト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</a:t>
            </a:r>
            <a:r>
              <a:rPr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変更</a:t>
            </a:r>
            <a:r>
              <a:rPr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しないようお願い致します。</a:t>
            </a:r>
          </a:p>
          <a:p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本テンプレートの配色については変更する可能性がございます。</a:t>
            </a:r>
          </a:p>
          <a:p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印刷前に、行間の幅、細かいレイアウトの調整を行う場合がございます。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992560" y="6325096"/>
            <a:ext cx="3570208" cy="27699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文字サイズ、行間の幅はご変更いただけます。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868768" y="6246467"/>
            <a:ext cx="3010669" cy="41549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「連絡先」の記入は任意でお願い致します。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文字サイズ、行間の幅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はご変更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いただけます。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8237263" y="1593667"/>
            <a:ext cx="1684289" cy="339887"/>
          </a:xfrm>
          <a:prstGeom prst="rect">
            <a:avLst/>
          </a:prstGeom>
        </p:spPr>
        <p:txBody>
          <a:bodyPr wrap="none" lIns="72000" tIns="72000" rIns="72000" bIns="36000">
            <a:spAutoFit/>
          </a:bodyPr>
          <a:lstStyle/>
          <a:p>
            <a:pPr algn="r"/>
            <a:r>
              <a:rPr lang="ja-JP" altLang="en-US" sz="1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社団</a:t>
            </a:r>
            <a:r>
              <a:rPr lang="ja-JP" altLang="en-US" sz="1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法人○○</a:t>
            </a:r>
            <a:endParaRPr lang="ja-JP" altLang="en-US" sz="1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927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0214" y="2567966"/>
            <a:ext cx="5868910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lnSpc>
                <a:spcPts val="1700"/>
              </a:lnSpc>
              <a:defRPr sz="12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■貴団体の取組概要を</a:t>
            </a:r>
            <a:r>
              <a:rPr lang="ja-JP" altLang="en-US" dirty="0"/>
              <a:t>記載して下さい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（先導モデル事業以外の活動内容でも構いません。取組名も取組内容に応じてご変更下さい。）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3" name="正方形/長方形 2"/>
          <p:cNvSpPr/>
          <p:nvPr/>
        </p:nvSpPr>
        <p:spPr>
          <a:xfrm>
            <a:off x="-20548" y="1603715"/>
            <a:ext cx="989998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5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先導モデル事業者名</a:t>
            </a:r>
            <a:endParaRPr lang="ja-JP" altLang="en-US" sz="15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340038" y="224644"/>
            <a:ext cx="1231106" cy="59093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取組名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249144" y="5719400"/>
            <a:ext cx="1377300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窓口担当団体：   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担当者所属</a:t>
            </a:r>
            <a:r>
              <a:rPr kumimoji="1"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氏名：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電話：　　　　　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kumimoji="1"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endParaRPr kumimoji="1"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450"/>
              </a:lnSpc>
            </a:pPr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6026" y="5822394"/>
            <a:ext cx="3441968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○○を募集しています！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○○を開催しますので、ぜひご参加ください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249144" y="3532333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写真やポンチ絵など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適宜貼りつけて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下さい。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（レイアウト自由）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7177875" y="1196752"/>
            <a:ext cx="2671682" cy="376045"/>
          </a:xfrm>
          <a:prstGeom prst="roundRect">
            <a:avLst/>
          </a:prstGeom>
          <a:solidFill>
            <a:srgbClr val="002060"/>
          </a:solidFill>
        </p:spPr>
        <p:txBody>
          <a:bodyPr wrap="none" lIns="72000" tIns="72000" rIns="72000" bIns="36000">
            <a:spAutoFit/>
          </a:bodyPr>
          <a:lstStyle/>
          <a:p>
            <a:pPr algn="r"/>
            <a:r>
              <a:rPr lang="ja-JP" altLang="en-US" sz="15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地域名（都道府県・市町村）</a:t>
            </a:r>
            <a:endParaRPr lang="en-US" altLang="ja-JP" sz="15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815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254</Words>
  <Application>Microsoft Office PowerPoint</Application>
  <PresentationFormat>A4 210 x 297 mm</PresentationFormat>
  <Paragraphs>45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MS User</cp:lastModifiedBy>
  <cp:revision>11</cp:revision>
  <cp:lastPrinted>2015-05-12T07:30:48Z</cp:lastPrinted>
  <dcterms:created xsi:type="dcterms:W3CDTF">2015-05-12T01:36:55Z</dcterms:created>
  <dcterms:modified xsi:type="dcterms:W3CDTF">2015-10-21T09:58:07Z</dcterms:modified>
</cp:coreProperties>
</file>